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97" r:id="rId2"/>
    <p:sldId id="475" r:id="rId3"/>
    <p:sldId id="476" r:id="rId4"/>
    <p:sldId id="404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4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ED428-BE5E-45E9-BA3E-9A52949DE245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CAADE-53C4-41A8-8593-297FC70E7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684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0991F-3C34-45F4-9D65-247F7548343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873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2DA7BE-9BF0-4616-8486-FC0C54C0A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9CD4B94-B57F-41B1-AE0A-07E7C6F09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5036FD-4691-4D55-9C76-84E38C997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C3E38EE-7E0D-42ED-8194-C996A605D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8125A6-372B-41E2-9DD4-7EA5FB657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793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FE9541-EFA6-4978-B54F-5D510DECD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928936-99FB-466A-AEAE-F0F820C69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396C3C7-B172-4D5A-A44F-62862D5DA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0EAF6-BD00-4EBD-84C4-D9EB0530E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D9FE22B-1FE5-46D9-BAB7-D41F2FDD2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262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2FE9DA-B15C-4D8D-B4F2-450717A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AC6BFA9-FF82-4CF1-9F13-B48C845CE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2A9B64A-4B40-4BE9-9A83-7AA1FB35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5583B0-D8DD-41C2-8385-82FBE90ED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2FA7B6-D7B7-43B4-9D1D-A376277E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53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30A05-6EBC-43EC-A219-FEFC6ECCB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409F758-130B-49B9-81E0-1C4CAE805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6E3E727-9CE3-4E48-9C79-3B7788112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8FB4ED7-EABE-4B55-9BDE-882B1CEDF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F09EBE-F969-4B59-AC70-82B481A6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F6A7EB6-554B-4FA7-B4D9-C98833A02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9604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DF8AC2-2CD3-4EBD-87CD-E89B1621B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AF53FB3-340E-4688-8D56-79EEFACC6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F285CD1-93EE-43A0-BBDB-C4DDBC1D4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D08375-4556-43E2-AB5F-2C3669AB4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3DC45D8-B494-4A3D-823C-F5210951E5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6B78B2-D8F4-4A70-9862-C5C02132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F4CED54-8B9A-4E89-AE72-AF2CBC404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26BBF16-188A-4260-A3DD-350EE0D7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167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59E064-3FED-4A42-AC40-C520BAD40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810DF7C-F5F4-4412-A47E-B3352732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5BA2150-E1C5-4765-9876-E64A8452F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E6DC12-6A2E-44EC-A44D-AEC8329A8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496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9E6D6DD-23F4-4056-8634-662D5577B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2A944AB-3814-44CB-B812-452B22C66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8735918-D4B7-4AB9-B343-1A6D9CA24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5864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5D2184-DF76-411C-8B1A-3D71891EE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810F831-3E6E-4BCD-B746-8291D4590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539B888-37C6-44A8-B07C-3DC495958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3C8D0B3-ACA8-4DC1-9A42-ED1B4E287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E42E297-5679-4230-A9D9-F54E39CA2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D8D39DD-B00F-418B-A652-88B98D59B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E7A6BA-0468-46D4-B805-CEB8A56FD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3BEE015-6CB9-47AD-95B0-0A9139899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9A44EBB-DB4C-4BAB-AD3A-3E15344B3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3F6EB2-D24F-42DB-BB2E-281B071F7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2CA0D07-ECCB-4A03-A539-672FD6B9E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1456DE2-7856-4F25-9627-4B6305B7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653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193582-908F-4777-A625-8C3CEA80C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3B856A6-D057-494D-97A7-B8D9333DC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9CF872-1F96-4729-9DE9-24D476C1A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1C9F97-4E79-420D-916D-BF604681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3CD3BB-5B67-43D9-BAF2-98991E20E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57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B2518D5-DD9D-418C-8571-CA44C6ACA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BFF7C9D-CFE2-476D-967E-D46655ECB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A3124A-3052-4780-AA83-68C78EACB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F37EF3-AAF0-48D8-898C-3E9EE795C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7B4FA1-061C-42A9-ABB1-3907A8E38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341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 userDrawn="1"/>
        </p:nvGrpSpPr>
        <p:grpSpPr>
          <a:xfrm>
            <a:off x="3" y="6718852"/>
            <a:ext cx="12197547" cy="139148"/>
            <a:chOff x="1" y="6718852"/>
            <a:chExt cx="12197547" cy="139148"/>
          </a:xfrm>
        </p:grpSpPr>
        <p:sp>
          <p:nvSpPr>
            <p:cNvPr id="10" name="직사각형 9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 flip="none" rotWithShape="1">
              <a:gsLst>
                <a:gs pos="0">
                  <a:srgbClr val="D90E15"/>
                </a:gs>
                <a:gs pos="89000">
                  <a:schemeClr val="accent2">
                    <a:lumMod val="97000"/>
                    <a:lumOff val="3000"/>
                  </a:schemeClr>
                </a:gs>
                <a:gs pos="100000">
                  <a:srgbClr val="F8AC2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/>
            </a:p>
          </p:txBody>
        </p:sp>
      </p:grpSp>
      <p:sp>
        <p:nvSpPr>
          <p:cNvPr id="13" name="직사각형 12"/>
          <p:cNvSpPr/>
          <p:nvPr userDrawn="1"/>
        </p:nvSpPr>
        <p:spPr>
          <a:xfrm>
            <a:off x="0" y="0"/>
            <a:ext cx="12197550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468" y="339631"/>
            <a:ext cx="1097439" cy="151389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5228615" y="6683823"/>
            <a:ext cx="18069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>
                <a:solidFill>
                  <a:schemeClr val="bg1"/>
                </a:solidFill>
              </a:rPr>
              <a:t>ALT Co., Ltd. Confidential &amp; Proprietary</a:t>
            </a:r>
            <a:endParaRPr lang="ko-KR" altLang="en-US" sz="700" dirty="0">
              <a:solidFill>
                <a:schemeClr val="bg1"/>
              </a:solidFill>
            </a:endParaRPr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448800" y="64167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8052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EB8283D-BB22-4611-B8A6-D71F22049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C69590-60DD-416A-BE8F-B03717678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AE04CC-2D52-44B8-8E31-E5FCF4D9F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89B64-727B-402D-AB8A-9084B18A83A7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C63AB2-D6DD-474C-9B82-40D82CB78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CC11D2-3B41-4CB7-9134-5E1654A83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024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0524" y="1952761"/>
            <a:ext cx="89439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Swan_soundbar</a:t>
            </a:r>
            <a:r>
              <a:rPr lang="en-US" altLang="ko-KR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</a:p>
          <a:p>
            <a:pPr algn="ctr"/>
            <a:r>
              <a:rPr lang="en-US" altLang="ko-KR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Rib</a:t>
            </a:r>
            <a:r>
              <a:rPr lang="ko-KR" altLang="en-US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cutting</a:t>
            </a:r>
            <a:r>
              <a:rPr lang="ko-KR" altLang="en-US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369" y="4735632"/>
            <a:ext cx="2406287" cy="645023"/>
          </a:xfrm>
          <a:prstGeom prst="rect">
            <a:avLst/>
          </a:prstGeom>
        </p:spPr>
      </p:pic>
      <p:grpSp>
        <p:nvGrpSpPr>
          <p:cNvPr id="16" name="그룹 15"/>
          <p:cNvGrpSpPr/>
          <p:nvPr/>
        </p:nvGrpSpPr>
        <p:grpSpPr>
          <a:xfrm>
            <a:off x="3601912" y="5640382"/>
            <a:ext cx="5061199" cy="777352"/>
            <a:chOff x="4061070" y="5710523"/>
            <a:chExt cx="5061199" cy="270579"/>
          </a:xfrm>
        </p:grpSpPr>
        <p:cxnSp>
          <p:nvCxnSpPr>
            <p:cNvPr id="12" name="직선 연결선 11"/>
            <p:cNvCxnSpPr/>
            <p:nvPr/>
          </p:nvCxnSpPr>
          <p:spPr>
            <a:xfrm>
              <a:off x="4072955" y="5710523"/>
              <a:ext cx="50100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061070" y="5719492"/>
              <a:ext cx="104067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ALT Co., Ltd.</a:t>
              </a:r>
              <a:endParaRPr lang="ko-KR" altLang="en-US" sz="11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83394" y="5719492"/>
              <a:ext cx="974947" cy="2089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Issued Date</a:t>
              </a:r>
            </a:p>
            <a:p>
              <a:endParaRPr lang="en-US" altLang="ko-KR" sz="11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Issued by </a:t>
              </a:r>
              <a:endParaRPr lang="ko-KR" altLang="en-US" sz="11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771440" y="5718790"/>
              <a:ext cx="974947" cy="208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2021.10.27</a:t>
              </a:r>
            </a:p>
            <a:p>
              <a:endParaRPr lang="en-US" altLang="ko-KR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SH,</a:t>
              </a:r>
              <a:r>
                <a:rPr lang="ko-KR" altLang="en-US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2732" y="5719492"/>
              <a:ext cx="64953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Ver.1.0</a:t>
              </a:r>
              <a:endParaRPr lang="ko-KR" altLang="en-US" sz="11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 rot="5400000">
            <a:off x="-3218935" y="3218935"/>
            <a:ext cx="6858000" cy="420130"/>
            <a:chOff x="1" y="6718852"/>
            <a:chExt cx="12197547" cy="139148"/>
          </a:xfrm>
        </p:grpSpPr>
        <p:sp>
          <p:nvSpPr>
            <p:cNvPr id="56" name="직사각형 55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 flip="none" rotWithShape="1">
              <a:gsLst>
                <a:gs pos="0">
                  <a:srgbClr val="D90E15"/>
                </a:gs>
                <a:gs pos="89000">
                  <a:schemeClr val="accent2">
                    <a:lumMod val="97000"/>
                    <a:lumOff val="3000"/>
                  </a:schemeClr>
                </a:gs>
                <a:gs pos="100000">
                  <a:srgbClr val="F8AC2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0" y="0"/>
            <a:ext cx="420130" cy="6858000"/>
          </a:xfrm>
          <a:prstGeom prst="rect">
            <a:avLst/>
          </a:prstGeom>
          <a:solidFill>
            <a:srgbClr val="C00C3F">
              <a:alpha val="80000"/>
            </a:srgbClr>
          </a:solidFill>
          <a:ln>
            <a:solidFill>
              <a:srgbClr val="9014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34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2">
            <a:extLst>
              <a:ext uri="{FF2B5EF4-FFF2-40B4-BE49-F238E27FC236}">
                <a16:creationId xmlns:a16="http://schemas.microsoft.com/office/drawing/2014/main" id="{4B571E4C-BFA8-4A50-BDED-EA0E0967764E}"/>
              </a:ext>
            </a:extLst>
          </p:cNvPr>
          <p:cNvSpPr txBox="1">
            <a:spLocks/>
          </p:cNvSpPr>
          <p:nvPr/>
        </p:nvSpPr>
        <p:spPr>
          <a:xfrm>
            <a:off x="287383" y="892953"/>
            <a:ext cx="9701348" cy="2416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/>
              <a:t>For Side LED FFC connector</a:t>
            </a:r>
          </a:p>
          <a:p>
            <a:pPr lvl="1"/>
            <a:r>
              <a:rPr lang="en-US" altLang="ko-KR" sz="1200" dirty="0"/>
              <a:t>This rib have to cut until Side LED change or Top housing change</a:t>
            </a:r>
          </a:p>
          <a:p>
            <a:pPr lvl="1"/>
            <a:r>
              <a:rPr lang="en-US" altLang="ko-KR" sz="1200" dirty="0"/>
              <a:t>Due to collision with FFC connector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25FEB49-0D3E-44A2-878A-2708DC63F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692" y="2135369"/>
            <a:ext cx="4622346" cy="431086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72F922F-7922-4498-AB91-CDC295BF4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147" y="1889760"/>
            <a:ext cx="5395934" cy="4236720"/>
          </a:xfrm>
          <a:prstGeom prst="rect">
            <a:avLst/>
          </a:prstGeom>
        </p:spPr>
      </p:pic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A5FC9704-3E7C-4C8F-82E6-24D601BA17EA}"/>
              </a:ext>
            </a:extLst>
          </p:cNvPr>
          <p:cNvCxnSpPr/>
          <p:nvPr/>
        </p:nvCxnSpPr>
        <p:spPr>
          <a:xfrm flipV="1">
            <a:off x="5138057" y="4728754"/>
            <a:ext cx="3779520" cy="4876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10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2">
            <a:extLst>
              <a:ext uri="{FF2B5EF4-FFF2-40B4-BE49-F238E27FC236}">
                <a16:creationId xmlns:a16="http://schemas.microsoft.com/office/drawing/2014/main" id="{4B571E4C-BFA8-4A50-BDED-EA0E0967764E}"/>
              </a:ext>
            </a:extLst>
          </p:cNvPr>
          <p:cNvSpPr txBox="1">
            <a:spLocks/>
          </p:cNvSpPr>
          <p:nvPr/>
        </p:nvSpPr>
        <p:spPr>
          <a:xfrm>
            <a:off x="287383" y="892953"/>
            <a:ext cx="9701348" cy="2416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/>
              <a:t>For Amp board inductor</a:t>
            </a:r>
          </a:p>
          <a:p>
            <a:pPr lvl="1"/>
            <a:r>
              <a:rPr lang="en-US" altLang="ko-KR" sz="1200" dirty="0"/>
              <a:t>This rib have to cut until new amp board applied</a:t>
            </a:r>
          </a:p>
          <a:p>
            <a:pPr lvl="1"/>
            <a:r>
              <a:rPr lang="en-US" altLang="ko-KR" sz="1200" dirty="0"/>
              <a:t>Due to collision with amp board inductor, inductor may broken.</a:t>
            </a:r>
          </a:p>
          <a:p>
            <a:pPr lvl="1"/>
            <a:r>
              <a:rPr lang="en-US" altLang="ko-KR" sz="1200" dirty="0"/>
              <a:t>2mm Rib can </a:t>
            </a:r>
            <a:r>
              <a:rPr lang="en-US" altLang="ko-KR" sz="1200"/>
              <a:t>be cutting,</a:t>
            </a:r>
            <a:endParaRPr lang="en-US" altLang="ko-KR" sz="12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30796A6-A5D2-44C6-86AE-E3A4B44BE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42" y="2317976"/>
            <a:ext cx="8067675" cy="38766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C65EB0B-8385-49DF-B40C-E3AABBE96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2776" y="1109824"/>
            <a:ext cx="3473945" cy="241630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555AC8A-AEBA-4EBD-9A58-C55405911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3629" y="3526128"/>
            <a:ext cx="3612237" cy="2965269"/>
          </a:xfrm>
          <a:prstGeom prst="rect">
            <a:avLst/>
          </a:prstGeom>
        </p:spPr>
      </p:pic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E4F620DA-5240-4DC0-BFE0-AD8519DB9AA9}"/>
              </a:ext>
            </a:extLst>
          </p:cNvPr>
          <p:cNvCxnSpPr>
            <a:cxnSpLocks/>
          </p:cNvCxnSpPr>
          <p:nvPr/>
        </p:nvCxnSpPr>
        <p:spPr>
          <a:xfrm flipV="1">
            <a:off x="2316480" y="4371703"/>
            <a:ext cx="8194766" cy="3802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30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2">
            <a:extLst>
              <a:ext uri="{FF2B5EF4-FFF2-40B4-BE49-F238E27FC236}">
                <a16:creationId xmlns:a16="http://schemas.microsoft.com/office/drawing/2014/main" id="{93C81586-E6F6-46F3-A6F5-14F244267EEB}"/>
              </a:ext>
            </a:extLst>
          </p:cNvPr>
          <p:cNvSpPr txBox="1">
            <a:spLocks/>
          </p:cNvSpPr>
          <p:nvPr/>
        </p:nvSpPr>
        <p:spPr>
          <a:xfrm>
            <a:off x="255789" y="843830"/>
            <a:ext cx="11850486" cy="5709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dirty="0"/>
              <a:t>End of Documents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8195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11591</TotalTime>
  <Words>83</Words>
  <Application>Microsoft Office PowerPoint</Application>
  <PresentationFormat>와이드스크린</PresentationFormat>
  <Paragraphs>19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Son Seunghwan</dc:creator>
  <cp:lastModifiedBy>Son Seunghwan</cp:lastModifiedBy>
  <cp:revision>226</cp:revision>
  <dcterms:created xsi:type="dcterms:W3CDTF">2020-10-07T06:57:53Z</dcterms:created>
  <dcterms:modified xsi:type="dcterms:W3CDTF">2021-10-27T08:46:03Z</dcterms:modified>
</cp:coreProperties>
</file>